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74" r:id="rId4"/>
    <p:sldId id="275" r:id="rId5"/>
    <p:sldId id="276" r:id="rId6"/>
    <p:sldId id="266" r:id="rId7"/>
    <p:sldId id="265" r:id="rId8"/>
    <p:sldId id="268" r:id="rId9"/>
    <p:sldId id="269" r:id="rId10"/>
    <p:sldId id="270" r:id="rId11"/>
    <p:sldId id="271" r:id="rId12"/>
    <p:sldId id="272" r:id="rId13"/>
    <p:sldId id="273" r:id="rId14"/>
    <p:sldId id="257" r:id="rId15"/>
    <p:sldId id="258" r:id="rId16"/>
    <p:sldId id="260" r:id="rId17"/>
    <p:sldId id="261" r:id="rId18"/>
    <p:sldId id="262" r:id="rId19"/>
    <p:sldId id="263" r:id="rId20"/>
    <p:sldId id="26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10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64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044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255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79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85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141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716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824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211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976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978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A67B4-E921-4D0F-8FA9-7B909CE96B03}" type="datetimeFigureOut">
              <a:rPr lang="en-US" smtClean="0"/>
              <a:t>9/11/2024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F79FB-1E69-4EDF-9D13-FDAE27A141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143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sipdtdevelopers.wordpress.com/2013/11/01/signal-digitization-2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youtube.com/watch?v=iWHlv6kQ1Ag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sipdtdevelopers.wordpress.com/2013/11/01/signal-digitization-2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7030A0"/>
                </a:solidFill>
              </a:rPr>
              <a:t>Sampling Theorem</a:t>
            </a:r>
            <a:endParaRPr lang="en-US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435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447" y="158391"/>
            <a:ext cx="10515600" cy="1325563"/>
          </a:xfrm>
        </p:spPr>
        <p:txBody>
          <a:bodyPr/>
          <a:lstStyle/>
          <a:p>
            <a:pPr algn="ctr"/>
            <a:r>
              <a:rPr lang="en-US" b="1" dirty="0" smtClean="0"/>
              <a:t>Signal Digitization Techniques</a:t>
            </a:r>
            <a:endParaRPr lang="en-US" b="1" dirty="0"/>
          </a:p>
        </p:txBody>
      </p:sp>
      <p:sp>
        <p:nvSpPr>
          <p:cNvPr id="8" name="Oval 7"/>
          <p:cNvSpPr/>
          <p:nvPr/>
        </p:nvSpPr>
        <p:spPr>
          <a:xfrm>
            <a:off x="2099144" y="1741336"/>
            <a:ext cx="2790908" cy="20673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Pulse Code Modulation (PCM)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7682284" y="1846028"/>
            <a:ext cx="2790908" cy="206733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Delta Modulation (DM)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422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Signal Digitization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Signal Digitizatio0n means converting an analog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769705" y="1982499"/>
            <a:ext cx="60960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5A4E3C"/>
                </a:solidFill>
                <a:latin typeface="Trebuchet MS" panose="020B0603020202020204" pitchFamily="34" charset="0"/>
                <a:hlinkClick r:id="rId2"/>
              </a:rPr>
              <a:t>Signal Digitization</a:t>
            </a:r>
            <a:endParaRPr lang="en-US" dirty="0">
              <a:solidFill>
                <a:srgbClr val="444444"/>
              </a:solidFill>
              <a:latin typeface="Trebuchet MS" panose="020B0603020202020204" pitchFamily="34" charset="0"/>
            </a:endParaRPr>
          </a:p>
          <a:p>
            <a:pPr algn="ctr" fontAlgn="base"/>
            <a:r>
              <a:rPr lang="en-US" b="1" cap="all" dirty="0">
                <a:solidFill>
                  <a:srgbClr val="FEEFCC"/>
                </a:solidFill>
                <a:latin typeface="Arial" panose="020B0604020202020204" pitchFamily="34" charset="0"/>
                <a:hlinkClick r:id="rId2" tooltip="Permalink to Signal Digitization"/>
              </a:rPr>
              <a:t>01Nov</a:t>
            </a:r>
            <a:endParaRPr lang="en-US" dirty="0">
              <a:solidFill>
                <a:srgbClr val="444444"/>
              </a:solidFill>
              <a:latin typeface="Arial" panose="020B0604020202020204" pitchFamily="34" charset="0"/>
            </a:endParaRPr>
          </a:p>
          <a:p>
            <a:pPr fontAlgn="base"/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</a:rPr>
              <a:t>Signal digitization means converting an analog signal to a digital signal and this operation involves two processes: Sampling and Quantization. The main advantage of digitization is its resistance to distortion; it is much easier to reliably transmit a digital signal over a long distance than an analog signal. Also, digital signals can be easily stored without deterioration [4].There are many applications were digital signal processing is used such </a:t>
            </a:r>
            <a:r>
              <a:rPr lang="en-US" dirty="0" err="1">
                <a:solidFill>
                  <a:srgbClr val="444444"/>
                </a:solidFill>
                <a:latin typeface="Arial" panose="020B0604020202020204" pitchFamily="34" charset="0"/>
              </a:rPr>
              <a:t>as:Radar</a:t>
            </a:r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</a:rPr>
              <a:t> and Sonar, Biomedical, Speech, Communications [4]. There are popular digitization techniques such as: Pulse Code Modulation (PCM) and Delta Modulation (DM).This section describes sampling and quantization concepts and illustrates these two techniques.</a:t>
            </a:r>
          </a:p>
          <a:p>
            <a:pPr fontAlgn="base"/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</a:rPr>
              <a:t> </a:t>
            </a:r>
            <a:endParaRPr lang="en-US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933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Sampling is the process of converting an analog sample into discrete form.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20" y="3536272"/>
            <a:ext cx="4273770" cy="27433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9767" y="2705182"/>
            <a:ext cx="5016580" cy="34369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1208" y="2742626"/>
            <a:ext cx="6106377" cy="4115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991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Nyquist–Shannon sampling theorem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255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>
                <a:solidFill>
                  <a:srgbClr val="7030A0"/>
                </a:solidFill>
              </a:rPr>
              <a:t>Aliasing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7446" y="1272273"/>
            <a:ext cx="1171942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Original Frequency is mixed with Sampled Frequency is known as Aliasing.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Aliasing is the overlapping of frequency components resulting from a sample rate below the Nyquist rate. 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US" sz="2400" dirty="0" smtClean="0"/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This overlap results in distortion or artifacts when the signal is reconstructed from samples which causes the reconstructed signal to differ from the original continuous signal. </a:t>
            </a:r>
          </a:p>
        </p:txBody>
      </p:sp>
    </p:spTree>
    <p:extLst>
      <p:ext uri="{BB962C8B-B14F-4D97-AF65-F5344CB8AC3E}">
        <p14:creationId xmlns:p14="http://schemas.microsoft.com/office/powerpoint/2010/main" val="13369778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11061"/>
            <a:ext cx="10515600" cy="868567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rgbClr val="7030A0"/>
                </a:solidFill>
              </a:rPr>
              <a:t>Avoiding Aliasing Effect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114" y="1279628"/>
            <a:ext cx="11635530" cy="4351338"/>
          </a:xfrm>
        </p:spPr>
        <p:txBody>
          <a:bodyPr>
            <a:normAutofit fontScale="92500" lnSpcReduction="20000"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3200" dirty="0" smtClean="0"/>
              <a:t>Aliasing is generally avoided by applying low-pass filters or anti-aliasing filters (AAF) to the input signal before sampling and when converting a signal from a higher to a lower sampling rate. </a:t>
            </a:r>
          </a:p>
          <a:p>
            <a:pPr algn="just">
              <a:buFont typeface="Wingdings" panose="05000000000000000000" pitchFamily="2" charset="2"/>
              <a:buChar char="q"/>
            </a:pPr>
            <a:endParaRPr lang="en-US" sz="3200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3200" dirty="0" smtClean="0"/>
              <a:t>Suitable reconstruction filtering should then be used when restoring the sampled signal to the continuous domain or converting a signal from a lower to a higher sampling rate. </a:t>
            </a:r>
          </a:p>
          <a:p>
            <a:pPr algn="just">
              <a:buFont typeface="Wingdings" panose="05000000000000000000" pitchFamily="2" charset="2"/>
              <a:buChar char="q"/>
            </a:pPr>
            <a:endParaRPr lang="en-US" sz="3200" dirty="0"/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3200" dirty="0" smtClean="0"/>
              <a:t>For spatial anti-aliasing, the types of anti-aliasing include fast approximate anti-aliasing (FXAA), multisample anti-aliasing, and supersampling.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530015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https://www.youtube.com/watch?v=iWHlv6kQ1Ag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02" y="1949880"/>
            <a:ext cx="11793596" cy="552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390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having one dependent and one independent variable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3808" y="1536630"/>
            <a:ext cx="9045501" cy="532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869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440" y="418680"/>
            <a:ext cx="10355120" cy="60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265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23" y="461548"/>
            <a:ext cx="11307753" cy="5934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30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03" y="97972"/>
            <a:ext cx="10515600" cy="53114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b="1" dirty="0" smtClean="0">
                <a:solidFill>
                  <a:srgbClr val="7030A0"/>
                </a:solidFill>
              </a:rPr>
              <a:t>Sampling And Quantization</a:t>
            </a:r>
            <a:endParaRPr lang="en-US" sz="5400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6407" y="622829"/>
            <a:ext cx="11600953" cy="3784821"/>
          </a:xfrm>
        </p:spPr>
        <p:txBody>
          <a:bodyPr>
            <a:normAutofit/>
          </a:bodyPr>
          <a:lstStyle/>
          <a:p>
            <a:pPr algn="just" fontAlgn="base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2"/>
                </a:solidFill>
              </a:rPr>
              <a:t>Sampling</a:t>
            </a:r>
            <a:r>
              <a:rPr lang="en-US" dirty="0"/>
              <a:t> is the process of converting a continuous-time signal into a discrete-time signal. </a:t>
            </a:r>
          </a:p>
          <a:p>
            <a:pPr algn="just" fontAlgn="base"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accent6"/>
                </a:solidFill>
              </a:rPr>
              <a:t>Quantization</a:t>
            </a:r>
            <a:r>
              <a:rPr lang="en-US" dirty="0"/>
              <a:t> is the process of mapping continuous infinite values to a smaller set of discrete finite values</a:t>
            </a:r>
            <a:r>
              <a:rPr lang="en-US" dirty="0" smtClean="0"/>
              <a:t>.</a:t>
            </a:r>
          </a:p>
          <a:p>
            <a:pPr algn="just" fontAlgn="base">
              <a:buFont typeface="Wingdings" panose="05000000000000000000" pitchFamily="2" charset="2"/>
              <a:buChar char="q"/>
            </a:pPr>
            <a:r>
              <a:rPr lang="en-US" dirty="0" smtClean="0">
                <a:solidFill>
                  <a:srgbClr val="0070C0"/>
                </a:solidFill>
              </a:rPr>
              <a:t>Quantization </a:t>
            </a:r>
            <a:r>
              <a:rPr lang="en-US" dirty="0"/>
              <a:t>is a process to convert the continuous analog signal to the series of discrete values.</a:t>
            </a:r>
          </a:p>
          <a:p>
            <a:pPr algn="just" fontAlgn="base">
              <a:buFont typeface="Wingdings" panose="05000000000000000000" pitchFamily="2" charset="2"/>
              <a:buChar char="q"/>
            </a:pPr>
            <a:endParaRPr lang="en-US" dirty="0" smtClean="0"/>
          </a:p>
          <a:p>
            <a:pPr algn="just" fontAlgn="base">
              <a:buFont typeface="Wingdings" panose="05000000000000000000" pitchFamily="2" charset="2"/>
              <a:buChar char="q"/>
            </a:pPr>
            <a:endParaRPr lang="en-US" dirty="0"/>
          </a:p>
          <a:p>
            <a:pPr algn="just">
              <a:buFont typeface="Wingdings" panose="05000000000000000000" pitchFamily="2" charset="2"/>
              <a:buChar char="q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7" y="3290207"/>
            <a:ext cx="6800849" cy="15022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7" y="4800601"/>
            <a:ext cx="4714923" cy="19512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5226" y="4980215"/>
            <a:ext cx="5067560" cy="17961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4155" y="3339192"/>
            <a:ext cx="3973059" cy="134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733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203" y="151942"/>
            <a:ext cx="10345594" cy="6554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48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639" y="127221"/>
            <a:ext cx="10515600" cy="65701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b="1" dirty="0" smtClean="0">
                <a:solidFill>
                  <a:srgbClr val="7030A0"/>
                </a:solidFill>
              </a:rPr>
              <a:t>Sampling Rate Or Sampling Frequency</a:t>
            </a:r>
            <a:endParaRPr lang="en-US" sz="5400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8050" y="826936"/>
            <a:ext cx="11600953" cy="3784821"/>
          </a:xfrm>
        </p:spPr>
        <p:txBody>
          <a:bodyPr>
            <a:normAutofit/>
          </a:bodyPr>
          <a:lstStyle/>
          <a:p>
            <a:pPr algn="just" fontAlgn="base">
              <a:buFont typeface="Wingdings" panose="05000000000000000000" pitchFamily="2" charset="2"/>
              <a:buChar char="q"/>
            </a:pPr>
            <a:r>
              <a:rPr lang="en-US" dirty="0"/>
              <a:t>The sampling frequency (or sample rate) is the number of samples per second in a </a:t>
            </a:r>
            <a:r>
              <a:rPr lang="en-US" dirty="0" smtClean="0"/>
              <a:t>Signal.</a:t>
            </a:r>
          </a:p>
          <a:p>
            <a:pPr algn="just" fontAlgn="base">
              <a:buFont typeface="Wingdings" panose="05000000000000000000" pitchFamily="2" charset="2"/>
              <a:buChar char="q"/>
            </a:pPr>
            <a:r>
              <a:rPr lang="en-US" b="1" dirty="0"/>
              <a:t>The rate at which samples are taken by the oscilloscope is</a:t>
            </a:r>
            <a:r>
              <a:rPr lang="en-US" dirty="0"/>
              <a:t> called the sample frequency, the number of samples per </a:t>
            </a:r>
            <a:r>
              <a:rPr lang="en-US" dirty="0" smtClean="0"/>
              <a:t>second</a:t>
            </a:r>
          </a:p>
          <a:p>
            <a:pPr algn="just" fontAlgn="base">
              <a:buFont typeface="Wingdings" panose="05000000000000000000" pitchFamily="2" charset="2"/>
              <a:buChar char="q"/>
            </a:pPr>
            <a:r>
              <a:rPr lang="en-US" dirty="0" smtClean="0"/>
              <a:t> </a:t>
            </a:r>
            <a:r>
              <a:rPr lang="en-US" b="1" dirty="0"/>
              <a:t>The sample rate is the number of samples taken per second to represent a continuous audio signal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7" y="4762832"/>
            <a:ext cx="8945223" cy="194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039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58" y="3039594"/>
            <a:ext cx="6589150" cy="31873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2380" y="2979964"/>
            <a:ext cx="4682614" cy="292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77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Sampling Rate And Bit Depth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b="1" dirty="0"/>
              <a:t>Sample rate and bit depth are technical parameters in digital audio processing. The sample rate is the number of samples taken per second to represent a continuous audio signal, while the bit depth is the number of bits used to represent each sample’s amplitude. </a:t>
            </a:r>
            <a:r>
              <a:rPr lang="en-US" dirty="0"/>
              <a:t>These parameters significantly impact the accuracy and quality of the digital audio output.</a:t>
            </a:r>
          </a:p>
          <a:p>
            <a:pPr fontAlgn="base"/>
            <a:r>
              <a:rPr lang="en-US" dirty="0"/>
              <a:t>Understanding how these technical parameters work and how to optimize them can help you achieve high-fidelity sound reproduction and take your audio projects to the next level.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619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14" y="1051701"/>
            <a:ext cx="5467093" cy="2879511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66639" y="127221"/>
            <a:ext cx="10515600" cy="65701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b="1" dirty="0" smtClean="0">
                <a:solidFill>
                  <a:srgbClr val="7030A0"/>
                </a:solidFill>
              </a:rPr>
              <a:t>Sampling</a:t>
            </a:r>
            <a:endParaRPr lang="en-US" sz="5400" b="1" dirty="0">
              <a:solidFill>
                <a:srgbClr val="7030A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1864" y="4205113"/>
            <a:ext cx="5067560" cy="21337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4728" y="1161724"/>
            <a:ext cx="5708943" cy="193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40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smtClean="0"/>
              <a:t>Signal Digitization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Signal Digitization means converting an Analog Signal into a Digital Signal.</a:t>
            </a:r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</a:rPr>
              <a:t>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974574" y="4033935"/>
            <a:ext cx="60960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dirty="0">
                <a:solidFill>
                  <a:srgbClr val="5A4E3C"/>
                </a:solidFill>
                <a:latin typeface="Trebuchet MS" panose="020B0603020202020204" pitchFamily="34" charset="0"/>
                <a:hlinkClick r:id="rId2"/>
              </a:rPr>
              <a:t>Signal Digitization</a:t>
            </a:r>
            <a:endParaRPr lang="en-US" dirty="0">
              <a:solidFill>
                <a:srgbClr val="444444"/>
              </a:solidFill>
              <a:latin typeface="Trebuchet MS" panose="020B0603020202020204" pitchFamily="34" charset="0"/>
            </a:endParaRPr>
          </a:p>
          <a:p>
            <a:pPr algn="ctr" fontAlgn="base"/>
            <a:r>
              <a:rPr lang="en-US" b="1" cap="all" dirty="0">
                <a:solidFill>
                  <a:srgbClr val="FEEFCC"/>
                </a:solidFill>
                <a:latin typeface="Arial" panose="020B0604020202020204" pitchFamily="34" charset="0"/>
                <a:hlinkClick r:id="rId2" tooltip="Permalink to Signal Digitization"/>
              </a:rPr>
              <a:t>01Nov</a:t>
            </a:r>
            <a:endParaRPr lang="en-US" dirty="0">
              <a:solidFill>
                <a:srgbClr val="444444"/>
              </a:solidFill>
              <a:latin typeface="Arial" panose="020B0604020202020204" pitchFamily="34" charset="0"/>
            </a:endParaRPr>
          </a:p>
          <a:p>
            <a:pPr fontAlgn="base"/>
            <a:r>
              <a:rPr lang="en-US" dirty="0" smtClean="0">
                <a:solidFill>
                  <a:srgbClr val="444444"/>
                </a:solidFill>
                <a:latin typeface="Arial" panose="020B0604020202020204" pitchFamily="34" charset="0"/>
              </a:rPr>
              <a:t>There </a:t>
            </a:r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</a:rPr>
              <a:t>are popular digitization techniques such as: Pulse Code Modulation (PCM) and Delta Modulation (DM).This section describes sampling and quantization concepts and illustrates these two techniques.</a:t>
            </a:r>
          </a:p>
          <a:p>
            <a:pPr fontAlgn="base"/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</a:rPr>
              <a:t> </a:t>
            </a:r>
            <a:endParaRPr lang="en-US" b="0" i="0" dirty="0">
              <a:solidFill>
                <a:srgbClr val="444444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37376" y="26564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/>
              <a:t>Operation Of Signal Digitization 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5481099" y="367832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444444"/>
                </a:solidFill>
                <a:latin typeface="Arial" panose="020B0604020202020204" pitchFamily="34" charset="0"/>
              </a:rPr>
              <a:t>this operation involves two processes: Sampling and Quantization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500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546" y="3768460"/>
            <a:ext cx="5613689" cy="2756042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66639" y="127221"/>
            <a:ext cx="10515600" cy="65701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b="1" dirty="0" smtClean="0">
                <a:solidFill>
                  <a:srgbClr val="7030A0"/>
                </a:solidFill>
              </a:rPr>
              <a:t>Quantization</a:t>
            </a:r>
            <a:endParaRPr lang="en-US" sz="5400" b="1" dirty="0">
              <a:solidFill>
                <a:srgbClr val="7030A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0588" y="1059022"/>
            <a:ext cx="117599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4D5156"/>
                </a:solidFill>
                <a:latin typeface="Arial" panose="020B0604020202020204" pitchFamily="34" charset="0"/>
              </a:rPr>
              <a:t>Quantization is </a:t>
            </a:r>
            <a:r>
              <a:rPr lang="en-US" b="1" dirty="0">
                <a:solidFill>
                  <a:srgbClr val="5F6368"/>
                </a:solidFill>
                <a:latin typeface="Arial" panose="020B0604020202020204" pitchFamily="34" charset="0"/>
              </a:rPr>
              <a:t>the process of mapping continuous infinite values to a smaller set of discrete finite values</a:t>
            </a:r>
            <a:r>
              <a:rPr lang="en-US" dirty="0" smtClean="0">
                <a:solidFill>
                  <a:srgbClr val="4D5156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en-US" dirty="0"/>
              <a:t>Quantization is </a:t>
            </a:r>
            <a:r>
              <a:rPr lang="en-US" b="1" dirty="0"/>
              <a:t>a process to convert the continuous analog signal to the series of discrete values</a:t>
            </a:r>
            <a:r>
              <a:rPr lang="en-US" dirty="0"/>
              <a:t>.</a:t>
            </a:r>
          </a:p>
        </p:txBody>
      </p:sp>
      <p:sp>
        <p:nvSpPr>
          <p:cNvPr id="7" name="AutoShape 2" descr="Image Sampling and Reconstructio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037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base"/>
            <a:r>
              <a:rPr lang="en-US" b="1" u="sng" dirty="0"/>
              <a:t>Quantization</a:t>
            </a:r>
            <a:endParaRPr lang="en-US" dirty="0"/>
          </a:p>
          <a:p>
            <a:pPr fontAlgn="base"/>
            <a:r>
              <a:rPr lang="en-US" dirty="0"/>
              <a:t>Previous section talked about sampling and how sampling produces a sequence of numbers which can be any number from the continuous </a:t>
            </a:r>
            <a:r>
              <a:rPr lang="en-US" dirty="0" err="1"/>
              <a:t>range,which</a:t>
            </a:r>
            <a:r>
              <a:rPr lang="en-US" dirty="0"/>
              <a:t> means </a:t>
            </a:r>
            <a:r>
              <a:rPr lang="en-US" dirty="0" smtClean="0"/>
              <a:t>infinite </a:t>
            </a:r>
            <a:r>
              <a:rPr lang="en-US" dirty="0"/>
              <a:t>values for each number. This section represents each number from the continuous range using finite numbers of digits this process is called quantization. There are two techniques used to digitize </a:t>
            </a:r>
            <a:r>
              <a:rPr lang="en-US" dirty="0" err="1"/>
              <a:t>signals:</a:t>
            </a:r>
            <a:r>
              <a:rPr lang="en-US" b="1" dirty="0" err="1"/>
              <a:t>Pulse</a:t>
            </a:r>
            <a:r>
              <a:rPr lang="en-US" b="1" dirty="0"/>
              <a:t> Code Modulation (PCM)</a:t>
            </a:r>
            <a:r>
              <a:rPr lang="en-US" dirty="0"/>
              <a:t> and </a:t>
            </a:r>
            <a:r>
              <a:rPr lang="en-US" b="1" dirty="0"/>
              <a:t>Delta Modulation (DM).</a:t>
            </a:r>
            <a:r>
              <a:rPr lang="en-US" dirty="0"/>
              <a:t/>
            </a:r>
            <a:br>
              <a:rPr lang="en-US" dirty="0"/>
            </a:br>
            <a:r>
              <a:rPr lang="en-US" b="1" i="1" dirty="0"/>
              <a:t>Pulse Code Modulation (PCM)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PCM involves three processes or steps to digitize a signal: sampling, quantization, binary encoding. These processes are shown in the following figure. </a:t>
            </a:r>
            <a:r>
              <a:rPr lang="en-US" dirty="0" err="1"/>
              <a:t>First,the</a:t>
            </a:r>
            <a:r>
              <a:rPr lang="en-US" dirty="0"/>
              <a:t> analog signal sampled then, sampled signal quantized after that, quantized values are encoded as stream of bits.</a:t>
            </a:r>
          </a:p>
          <a:p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766639" y="127221"/>
            <a:ext cx="10515600" cy="65701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b="1" dirty="0" smtClean="0">
                <a:solidFill>
                  <a:srgbClr val="7030A0"/>
                </a:solidFill>
              </a:rPr>
              <a:t>Quantization</a:t>
            </a:r>
            <a:endParaRPr lang="en-US" sz="5400" b="1" dirty="0">
              <a:solidFill>
                <a:srgbClr val="7030A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0588" y="1059022"/>
            <a:ext cx="117599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4D5156"/>
                </a:solidFill>
                <a:latin typeface="Arial" panose="020B0604020202020204" pitchFamily="34" charset="0"/>
              </a:rPr>
              <a:t>Quantization is </a:t>
            </a:r>
            <a:r>
              <a:rPr lang="en-US" b="1" dirty="0">
                <a:solidFill>
                  <a:srgbClr val="5F6368"/>
                </a:solidFill>
                <a:latin typeface="Arial" panose="020B0604020202020204" pitchFamily="34" charset="0"/>
              </a:rPr>
              <a:t>the process of mapping continuous infinite values to a smaller set of discrete finite values</a:t>
            </a:r>
            <a:r>
              <a:rPr lang="en-US" dirty="0" smtClean="0">
                <a:solidFill>
                  <a:srgbClr val="4D5156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en-US" dirty="0"/>
              <a:t>Quantization is </a:t>
            </a:r>
            <a:r>
              <a:rPr lang="en-US" b="1" dirty="0"/>
              <a:t>a process to convert the continuous analog signal to the series of discrete values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32095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</TotalTime>
  <Words>355</Words>
  <Application>Microsoft Office PowerPoint</Application>
  <PresentationFormat>Widescreen</PresentationFormat>
  <Paragraphs>56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Trebuchet MS</vt:lpstr>
      <vt:lpstr>Wingdings</vt:lpstr>
      <vt:lpstr>Office Theme</vt:lpstr>
      <vt:lpstr>Sampling Theorem</vt:lpstr>
      <vt:lpstr>Sampling And Quantization</vt:lpstr>
      <vt:lpstr>Sampling Rate Or Sampling Frequency</vt:lpstr>
      <vt:lpstr>PowerPoint Presentation</vt:lpstr>
      <vt:lpstr>Sampling Rate And Bit Depth</vt:lpstr>
      <vt:lpstr>Sampling</vt:lpstr>
      <vt:lpstr>Signal Digitization</vt:lpstr>
      <vt:lpstr>Quantization</vt:lpstr>
      <vt:lpstr>Quantization</vt:lpstr>
      <vt:lpstr>Signal Digitization Techniques</vt:lpstr>
      <vt:lpstr>Signal Digitization</vt:lpstr>
      <vt:lpstr>Sampling</vt:lpstr>
      <vt:lpstr>Nyquist–Shannon sampling theorem </vt:lpstr>
      <vt:lpstr>Aliasing</vt:lpstr>
      <vt:lpstr>Avoiding Aliasing Effect</vt:lpstr>
      <vt:lpstr>https://www.youtube.com/watch?v=iWHlv6kQ1Ag </vt:lpstr>
      <vt:lpstr>Signal having one dependent and one independent variable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Sampling Theorem</dc:title>
  <dc:creator>Wazir laghari</dc:creator>
  <cp:lastModifiedBy>Wazir laghari</cp:lastModifiedBy>
  <cp:revision>49</cp:revision>
  <dcterms:created xsi:type="dcterms:W3CDTF">2024-08-07T08:15:32Z</dcterms:created>
  <dcterms:modified xsi:type="dcterms:W3CDTF">2024-09-11T19:24:11Z</dcterms:modified>
</cp:coreProperties>
</file>

<file path=docProps/thumbnail.jpeg>
</file>